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21" r:id="rId9"/>
    <p:sldId id="425" r:id="rId10"/>
    <p:sldId id="426" r:id="rId11"/>
    <p:sldId id="430" r:id="rId12"/>
    <p:sldId id="521" r:id="rId13"/>
    <p:sldId id="433" r:id="rId14"/>
    <p:sldId id="434" r:id="rId15"/>
    <p:sldId id="519" r:id="rId16"/>
    <p:sldId id="509" r:id="rId17"/>
    <p:sldId id="520" r:id="rId18"/>
    <p:sldId id="435" r:id="rId19"/>
    <p:sldId id="486" r:id="rId20"/>
    <p:sldId id="487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404" r:id="rId30"/>
    <p:sldId id="411" r:id="rId31"/>
    <p:sldId id="36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9B8713-9D4D-43F0-A6DC-E5494CF31D17}" v="64" dt="2026-07-16T11:18:51.6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3099" autoAdjust="0"/>
  </p:normalViewPr>
  <p:slideViewPr>
    <p:cSldViewPr snapToGrid="0">
      <p:cViewPr varScale="1">
        <p:scale>
          <a:sx n="79" d="100"/>
          <a:sy n="79" d="100"/>
        </p:scale>
        <p:origin x="-1038" y="3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16T11:18:51.675" v="1281"/>
      <pc:docMkLst>
        <pc:docMk/>
      </pc:docMkLst>
      <pc:sldChg chg="modSp add">
        <pc:chgData name="Glen Jones" userId="e846aaca-4b24-4b13-b0d0-f2308e16b284" providerId="ADAL" clId="{ED47ACC3-9597-4D89-A1DC-43CF280EF274}" dt="2026-07-16T11:18:51.675" v="1281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16T11:18:51.675" v="1281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delSp modSp mod delAnim">
        <pc:chgData name="Glen Jones" userId="e846aaca-4b24-4b13-b0d0-f2308e16b284" providerId="ADAL" clId="{ED47ACC3-9597-4D89-A1DC-43CF280EF274}" dt="2026-07-15T10:09:27.294" v="1179" actId="20577"/>
        <pc:sldMkLst>
          <pc:docMk/>
          <pc:sldMk cId="92262743" sldId="414"/>
        </pc:sldMkLst>
        <pc:spChg chg="mod">
          <ac:chgData name="Glen Jones" userId="e846aaca-4b24-4b13-b0d0-f2308e16b284" providerId="ADAL" clId="{ED47ACC3-9597-4D89-A1DC-43CF280EF274}" dt="2026-07-15T10:09:02.426" v="1165" actId="313"/>
          <ac:spMkLst>
            <pc:docMk/>
            <pc:sldMk cId="92262743" sldId="414"/>
            <ac:spMk id="4" creationId="{151FAB24-8A87-9308-45D9-14005F968725}"/>
          </ac:spMkLst>
        </pc:spChg>
        <pc:spChg chg="mod">
          <ac:chgData name="Glen Jones" userId="e846aaca-4b24-4b13-b0d0-f2308e16b284" providerId="ADAL" clId="{ED47ACC3-9597-4D89-A1DC-43CF280EF274}" dt="2026-07-15T10:09:15.223" v="1170"/>
          <ac:spMkLst>
            <pc:docMk/>
            <pc:sldMk cId="92262743" sldId="414"/>
            <ac:spMk id="6" creationId="{904CD02B-97F1-3D73-1AA7-31F7B409ECE3}"/>
          </ac:spMkLst>
        </pc:spChg>
        <pc:spChg chg="mod">
          <ac:chgData name="Glen Jones" userId="e846aaca-4b24-4b13-b0d0-f2308e16b284" providerId="ADAL" clId="{ED47ACC3-9597-4D89-A1DC-43CF280EF274}" dt="2026-07-15T10:09:24.295" v="1175" actId="20577"/>
          <ac:spMkLst>
            <pc:docMk/>
            <pc:sldMk cId="92262743" sldId="414"/>
            <ac:spMk id="9" creationId="{E99F867F-44E4-E07D-B7CD-8131FABB36A5}"/>
          </ac:spMkLst>
        </pc:spChg>
        <pc:spChg chg="mod">
          <ac:chgData name="Glen Jones" userId="e846aaca-4b24-4b13-b0d0-f2308e16b284" providerId="ADAL" clId="{ED47ACC3-9597-4D89-A1DC-43CF280EF274}" dt="2026-07-15T10:09:27.294" v="1179" actId="20577"/>
          <ac:spMkLst>
            <pc:docMk/>
            <pc:sldMk cId="92262743" sldId="414"/>
            <ac:spMk id="10" creationId="{489B1778-392C-AD03-C33A-6D1121D9C1D8}"/>
          </ac:spMkLst>
        </pc:spChg>
        <pc:spChg chg="del">
          <ac:chgData name="Glen Jones" userId="e846aaca-4b24-4b13-b0d0-f2308e16b284" providerId="ADAL" clId="{ED47ACC3-9597-4D89-A1DC-43CF280EF274}" dt="2026-07-15T10:09:22.346" v="1171" actId="478"/>
          <ac:spMkLst>
            <pc:docMk/>
            <pc:sldMk cId="92262743" sldId="414"/>
            <ac:spMk id="13" creationId="{6C473B82-C148-7FD9-4D97-2162A820AF18}"/>
          </ac:spMkLst>
        </pc:spChg>
        <pc:spChg chg="mod">
          <ac:chgData name="Glen Jones" userId="e846aaca-4b24-4b13-b0d0-f2308e16b284" providerId="ADAL" clId="{ED47ACC3-9597-4D89-A1DC-43CF280EF274}" dt="2026-07-15T10:09:02.903" v="1166" actId="313"/>
          <ac:spMkLst>
            <pc:docMk/>
            <pc:sldMk cId="92262743" sldId="414"/>
            <ac:spMk id="14" creationId="{E451A08E-D30F-09EE-545F-DDADB65702D5}"/>
          </ac:spMkLst>
        </pc:spChg>
        <pc:spChg chg="del">
          <ac:chgData name="Glen Jones" userId="e846aaca-4b24-4b13-b0d0-f2308e16b284" providerId="ADAL" clId="{ED47ACC3-9597-4D89-A1DC-43CF280EF274}" dt="2026-07-15T10:09:22.346" v="1171" actId="478"/>
          <ac:spMkLst>
            <pc:docMk/>
            <pc:sldMk cId="92262743" sldId="414"/>
            <ac:spMk id="15" creationId="{109C9243-E47A-4DB7-7558-D9E7B1327DF9}"/>
          </ac:spMkLst>
        </pc:spChg>
      </pc:sldChg>
      <pc:sldChg chg="delSp modSp mod">
        <pc:chgData name="Glen Jones" userId="e846aaca-4b24-4b13-b0d0-f2308e16b284" providerId="ADAL" clId="{ED47ACC3-9597-4D89-A1DC-43CF280EF274}" dt="2026-07-15T10:09:44.264" v="1190" actId="478"/>
        <pc:sldMkLst>
          <pc:docMk/>
          <pc:sldMk cId="2748068065" sldId="415"/>
        </pc:sldMkLst>
        <pc:spChg chg="mod">
          <ac:chgData name="Glen Jones" userId="e846aaca-4b24-4b13-b0d0-f2308e16b284" providerId="ADAL" clId="{ED47ACC3-9597-4D89-A1DC-43CF280EF274}" dt="2026-07-15T10:09:39.215" v="1185" actId="20577"/>
          <ac:spMkLst>
            <pc:docMk/>
            <pc:sldMk cId="2748068065" sldId="415"/>
            <ac:spMk id="9" creationId="{7A9D7066-A234-0F33-B6A3-0A4C62F0FDA5}"/>
          </ac:spMkLst>
        </pc:spChg>
        <pc:spChg chg="mod">
          <ac:chgData name="Glen Jones" userId="e846aaca-4b24-4b13-b0d0-f2308e16b284" providerId="ADAL" clId="{ED47ACC3-9597-4D89-A1DC-43CF280EF274}" dt="2026-07-15T10:09:42.089" v="1189" actId="20577"/>
          <ac:spMkLst>
            <pc:docMk/>
            <pc:sldMk cId="2748068065" sldId="415"/>
            <ac:spMk id="10" creationId="{BB298A0B-4710-0268-43AC-2BBEF7E69D20}"/>
          </ac:spMkLst>
        </pc:spChg>
        <pc:spChg chg="del">
          <ac:chgData name="Glen Jones" userId="e846aaca-4b24-4b13-b0d0-f2308e16b284" providerId="ADAL" clId="{ED47ACC3-9597-4D89-A1DC-43CF280EF274}" dt="2026-07-15T10:09:44.264" v="1190" actId="478"/>
          <ac:spMkLst>
            <pc:docMk/>
            <pc:sldMk cId="2748068065" sldId="415"/>
            <ac:spMk id="13" creationId="{7A355695-AB8F-27EC-BCAD-90FCEE8F3934}"/>
          </ac:spMkLst>
        </pc:spChg>
        <pc:spChg chg="mod">
          <ac:chgData name="Glen Jones" userId="e846aaca-4b24-4b13-b0d0-f2308e16b284" providerId="ADAL" clId="{ED47ACC3-9597-4D89-A1DC-43CF280EF274}" dt="2026-07-15T10:09:03.784" v="1167" actId="313"/>
          <ac:spMkLst>
            <pc:docMk/>
            <pc:sldMk cId="2748068065" sldId="415"/>
            <ac:spMk id="14" creationId="{9390CB36-ADCD-C321-A8EA-89C837219CF9}"/>
          </ac:spMkLst>
        </pc:spChg>
        <pc:spChg chg="del">
          <ac:chgData name="Glen Jones" userId="e846aaca-4b24-4b13-b0d0-f2308e16b284" providerId="ADAL" clId="{ED47ACC3-9597-4D89-A1DC-43CF280EF274}" dt="2026-07-15T10:09:44.264" v="1190" actId="478"/>
          <ac:spMkLst>
            <pc:docMk/>
            <pc:sldMk cId="2748068065" sldId="415"/>
            <ac:spMk id="15" creationId="{2D58970A-EA2E-745A-D7DD-374778E49A78}"/>
          </ac:spMkLst>
        </pc:spChg>
        <pc:spChg chg="mod">
          <ac:chgData name="Glen Jones" userId="e846aaca-4b24-4b13-b0d0-f2308e16b284" providerId="ADAL" clId="{ED47ACC3-9597-4D89-A1DC-43CF280EF274}" dt="2026-07-15T10:09:04.306" v="1168" actId="313"/>
          <ac:spMkLst>
            <pc:docMk/>
            <pc:sldMk cId="2748068065" sldId="415"/>
            <ac:spMk id="17" creationId="{EE8CDA50-2A1F-514D-2658-2A94431F1F8B}"/>
          </ac:spMkLst>
        </pc:spChg>
        <pc:spChg chg="mod">
          <ac:chgData name="Glen Jones" userId="e846aaca-4b24-4b13-b0d0-f2308e16b284" providerId="ADAL" clId="{ED47ACC3-9597-4D89-A1DC-43CF280EF274}" dt="2026-07-15T10:09:15.223" v="1170"/>
          <ac:spMkLst>
            <pc:docMk/>
            <pc:sldMk cId="2748068065" sldId="415"/>
            <ac:spMk id="20" creationId="{BF5C0821-4E7D-8373-C452-5671B3879D86}"/>
          </ac:spMkLst>
        </pc:spChg>
      </pc:sldChg>
      <pc:sldChg chg="modSp">
        <pc:chgData name="Glen Jones" userId="e846aaca-4b24-4b13-b0d0-f2308e16b284" providerId="ADAL" clId="{ED47ACC3-9597-4D89-A1DC-43CF280EF274}" dt="2026-07-15T10:09:15.223" v="1170"/>
        <pc:sldMkLst>
          <pc:docMk/>
          <pc:sldMk cId="1367075279" sldId="417"/>
        </pc:sldMkLst>
        <pc:spChg chg="mod">
          <ac:chgData name="Glen Jones" userId="e846aaca-4b24-4b13-b0d0-f2308e16b284" providerId="ADAL" clId="{ED47ACC3-9597-4D89-A1DC-43CF280EF274}" dt="2026-07-15T10:09:01.474" v="1164" actId="313"/>
          <ac:spMkLst>
            <pc:docMk/>
            <pc:sldMk cId="1367075279" sldId="417"/>
            <ac:spMk id="4" creationId="{E2733546-FAEB-DDAA-9228-4E52875E9704}"/>
          </ac:spMkLst>
        </pc:spChg>
        <pc:spChg chg="mod">
          <ac:chgData name="Glen Jones" userId="e846aaca-4b24-4b13-b0d0-f2308e16b284" providerId="ADAL" clId="{ED47ACC3-9597-4D89-A1DC-43CF280EF274}" dt="2026-07-15T10:09:15.223" v="1170"/>
          <ac:spMkLst>
            <pc:docMk/>
            <pc:sldMk cId="1367075279" sldId="417"/>
            <ac:spMk id="6" creationId="{828DCA17-ACA0-5B48-7C41-21EE876A0EAE}"/>
          </ac:spMkLst>
        </pc:spChg>
      </pc:sldChg>
      <pc:sldChg chg="modSp">
        <pc:chgData name="Glen Jones" userId="e846aaca-4b24-4b13-b0d0-f2308e16b284" providerId="ADAL" clId="{ED47ACC3-9597-4D89-A1DC-43CF280EF274}" dt="2026-07-15T10:09:15.223" v="1170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15T10:09:05.239" v="1169" actId="313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15T10:09:15.223" v="1170"/>
          <ac:spMkLst>
            <pc:docMk/>
            <pc:sldMk cId="3197748305" sldId="419"/>
            <ac:spMk id="6" creationId="{3A35EC4B-1875-D7D1-43D4-997B8DE58C37}"/>
          </ac:spMkLst>
        </pc:spChg>
      </pc:sldChg>
      <pc:sldChg chg="modSp mod">
        <pc:chgData name="Glen Jones" userId="e846aaca-4b24-4b13-b0d0-f2308e16b284" providerId="ADAL" clId="{ED47ACC3-9597-4D89-A1DC-43CF280EF274}" dt="2026-07-15T10:10:34.495" v="1258" actId="20577"/>
        <pc:sldMkLst>
          <pc:docMk/>
          <pc:sldMk cId="918186146" sldId="425"/>
        </pc:sldMkLst>
        <pc:spChg chg="mod">
          <ac:chgData name="Glen Jones" userId="e846aaca-4b24-4b13-b0d0-f2308e16b284" providerId="ADAL" clId="{ED47ACC3-9597-4D89-A1DC-43CF280EF274}" dt="2026-07-15T10:10:25.582" v="1231" actId="20577"/>
          <ac:spMkLst>
            <pc:docMk/>
            <pc:sldMk cId="918186146" sldId="425"/>
            <ac:spMk id="2" creationId="{65C39573-EA8D-6289-32B2-457A040381F5}"/>
          </ac:spMkLst>
        </pc:spChg>
        <pc:spChg chg="mod">
          <ac:chgData name="Glen Jones" userId="e846aaca-4b24-4b13-b0d0-f2308e16b284" providerId="ADAL" clId="{ED47ACC3-9597-4D89-A1DC-43CF280EF274}" dt="2026-07-15T10:10:19.495" v="1221" actId="20577"/>
          <ac:spMkLst>
            <pc:docMk/>
            <pc:sldMk cId="918186146" sldId="425"/>
            <ac:spMk id="3" creationId="{88885DFA-DB39-5F3F-A170-61CE96422A90}"/>
          </ac:spMkLst>
        </pc:spChg>
        <pc:spChg chg="mod">
          <ac:chgData name="Glen Jones" userId="e846aaca-4b24-4b13-b0d0-f2308e16b284" providerId="ADAL" clId="{ED47ACC3-9597-4D89-A1DC-43CF280EF274}" dt="2026-07-15T10:10:22.286" v="1225" actId="20577"/>
          <ac:spMkLst>
            <pc:docMk/>
            <pc:sldMk cId="918186146" sldId="425"/>
            <ac:spMk id="4" creationId="{836FE1FE-F0D3-6F11-3F7B-E6D000C885CA}"/>
          </ac:spMkLst>
        </pc:spChg>
        <pc:spChg chg="mod">
          <ac:chgData name="Glen Jones" userId="e846aaca-4b24-4b13-b0d0-f2308e16b284" providerId="ADAL" clId="{ED47ACC3-9597-4D89-A1DC-43CF280EF274}" dt="2026-07-15T10:10:29.811" v="1243" actId="20577"/>
          <ac:spMkLst>
            <pc:docMk/>
            <pc:sldMk cId="918186146" sldId="425"/>
            <ac:spMk id="5" creationId="{2DC70732-65A4-BC47-685D-618AF621D621}"/>
          </ac:spMkLst>
        </pc:spChg>
        <pc:spChg chg="mod">
          <ac:chgData name="Glen Jones" userId="e846aaca-4b24-4b13-b0d0-f2308e16b284" providerId="ADAL" clId="{ED47ACC3-9597-4D89-A1DC-43CF280EF274}" dt="2026-07-15T10:10:27.724" v="1240" actId="27636"/>
          <ac:spMkLst>
            <pc:docMk/>
            <pc:sldMk cId="918186146" sldId="425"/>
            <ac:spMk id="10" creationId="{EEB3E427-5888-306C-547F-A0C27F9ED463}"/>
          </ac:spMkLst>
        </pc:spChg>
        <pc:spChg chg="mod">
          <ac:chgData name="Glen Jones" userId="e846aaca-4b24-4b13-b0d0-f2308e16b284" providerId="ADAL" clId="{ED47ACC3-9597-4D89-A1DC-43CF280EF274}" dt="2026-07-15T10:10:24.045" v="1228" actId="20577"/>
          <ac:spMkLst>
            <pc:docMk/>
            <pc:sldMk cId="918186146" sldId="425"/>
            <ac:spMk id="11" creationId="{3C83819D-043B-C235-85C7-063C8C1CD7B0}"/>
          </ac:spMkLst>
        </pc:spChg>
        <pc:spChg chg="mod">
          <ac:chgData name="Glen Jones" userId="e846aaca-4b24-4b13-b0d0-f2308e16b284" providerId="ADAL" clId="{ED47ACC3-9597-4D89-A1DC-43CF280EF274}" dt="2026-07-15T10:10:34.495" v="1258" actId="20577"/>
          <ac:spMkLst>
            <pc:docMk/>
            <pc:sldMk cId="918186146" sldId="425"/>
            <ac:spMk id="12" creationId="{CBB1759A-6C92-21FB-F860-DBB3882DB48F}"/>
          </ac:spMkLst>
        </pc:spChg>
      </pc:sldChg>
      <pc:sldChg chg="modSp mod">
        <pc:chgData name="Glen Jones" userId="e846aaca-4b24-4b13-b0d0-f2308e16b284" providerId="ADAL" clId="{ED47ACC3-9597-4D89-A1DC-43CF280EF274}" dt="2026-07-15T10:10:46.688" v="1269" actId="2057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7-15T10:10:46.688" v="1269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7-15T10:10:39.997" v="1259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7-15T10:10:42.071" v="1263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7-15T10:10:44.215" v="1266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addAnim delAnim">
        <pc:chgData name="Glen Jones" userId="e846aaca-4b24-4b13-b0d0-f2308e16b284" providerId="ADAL" clId="{ED47ACC3-9597-4D89-A1DC-43CF280EF274}" dt="2026-07-15T10:10:57.908" v="1270"/>
        <pc:sldMkLst>
          <pc:docMk/>
          <pc:sldMk cId="3749588094" sldId="433"/>
        </pc:sldMkLst>
      </pc:sldChg>
      <pc:sldChg chg="addSp modSp modAnim">
        <pc:chgData name="Glen Jones" userId="e846aaca-4b24-4b13-b0d0-f2308e16b284" providerId="ADAL" clId="{ED47ACC3-9597-4D89-A1DC-43CF280EF274}" dt="2026-07-15T10:11:32.257" v="1275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15T10:11:22.482" v="1274"/>
          <ac:spMkLst>
            <pc:docMk/>
            <pc:sldMk cId="2039260386" sldId="511"/>
            <ac:spMk id="1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15T10:11:22.482" v="1274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15T10:11:21.228" v="1273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15T10:11:21.228" v="1273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15T10:11:21.228" v="1273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addSp modSp modAnim">
        <pc:chgData name="Glen Jones" userId="e846aaca-4b24-4b13-b0d0-f2308e16b284" providerId="ADAL" clId="{ED47ACC3-9597-4D89-A1DC-43CF280EF274}" dt="2026-07-15T10:11:56.360" v="1279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15T10:11:53.101" v="1278"/>
          <ac:spMkLst>
            <pc:docMk/>
            <pc:sldMk cId="1863283796" sldId="515"/>
            <ac:spMk id="1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15T10:11:53.101" v="1278"/>
          <ac:picMkLst>
            <pc:docMk/>
            <pc:sldMk cId="1863283796" sldId="515"/>
            <ac:picMk id="7" creationId="{93717677-1321-995E-9165-A356A2BB824C}"/>
          </ac:picMkLst>
        </pc:picChg>
      </pc:sldChg>
      <pc:sldChg chg="delSp modSp mod delAnim">
        <pc:chgData name="Glen Jones" userId="e846aaca-4b24-4b13-b0d0-f2308e16b284" providerId="ADAL" clId="{ED47ACC3-9597-4D89-A1DC-43CF280EF274}" dt="2026-07-15T10:11:52.086" v="1277" actId="20577"/>
        <pc:sldMkLst>
          <pc:docMk/>
          <pc:sldMk cId="661640312" sldId="516"/>
        </pc:sldMkLst>
        <pc:spChg chg="del">
          <ac:chgData name="Glen Jones" userId="e846aaca-4b24-4b13-b0d0-f2308e16b284" providerId="ADAL" clId="{ED47ACC3-9597-4D89-A1DC-43CF280EF274}" dt="2026-07-15T10:11:40.933" v="1276" actId="21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7-15T10:11:52.086" v="1277" actId="20577"/>
          <ac:spMkLst>
            <pc:docMk/>
            <pc:sldMk cId="661640312" sldId="516"/>
            <ac:spMk id="16" creationId="{62355BB1-1348-C3A5-C909-0E89C493C67C}"/>
          </ac:spMkLst>
        </pc:spChg>
        <pc:picChg chg="del">
          <ac:chgData name="Glen Jones" userId="e846aaca-4b24-4b13-b0d0-f2308e16b284" providerId="ADAL" clId="{ED47ACC3-9597-4D89-A1DC-43CF280EF274}" dt="2026-07-15T10:11:40.933" v="1276" actId="21"/>
          <ac:picMkLst>
            <pc:docMk/>
            <pc:sldMk cId="661640312" sldId="516"/>
            <ac:picMk id="7" creationId="{93717677-1321-995E-9165-A356A2BB824C}"/>
          </ac:picMkLst>
        </pc:picChg>
      </pc:sldChg>
      <pc:sldChg chg="addAnim delAnim">
        <pc:chgData name="Glen Jones" userId="e846aaca-4b24-4b13-b0d0-f2308e16b284" providerId="ADAL" clId="{ED47ACC3-9597-4D89-A1DC-43CF280EF274}" dt="2026-07-15T10:11:02.817" v="1271"/>
        <pc:sldMkLst>
          <pc:docMk/>
          <pc:sldMk cId="1547046222" sldId="519"/>
        </pc:sldMkLst>
      </pc:sldChg>
      <pc:sldChg chg="addAnim delAnim">
        <pc:chgData name="Glen Jones" userId="e846aaca-4b24-4b13-b0d0-f2308e16b284" providerId="ADAL" clId="{ED47ACC3-9597-4D89-A1DC-43CF280EF274}" dt="2026-07-15T10:11:08.463" v="1272"/>
        <pc:sldMkLst>
          <pc:docMk/>
          <pc:sldMk cId="992683161" sldId="52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16/07/2026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root word ends with a silent e, we usually drop the e before adding a vowel led suffix ( ing,  ed,  er,  est).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previewing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view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Dropping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5AB116-A957-CFC7-33C4-3FE1CEE040F4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DBF33F-B597-3148-6132-9CAE61B838A4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A529646-8F9E-B172-4B37-B3DBC7FC3156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222C4CBC-BF81-CC38-1752-D0EB2F1BA6EB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EA3A346C-B8FF-A21F-9BCD-346DAAAF213F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B3C4B061-97FB-489A-733B-63016DCD2659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voting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7476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C07EEF4-5E50-EFF5-F23D-4E5A21A1A65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vote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57DEB4A-CC15-97E2-EF2B-303344A3D8E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5F01FFC-8E04-4B96-80A8-14E874DDE141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DB12CE6-93F3-98AE-058A-935E74C1A7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voting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4BF969EF-A734-F735-DC87-B0F823D6DDF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ACBEDDC-0D8B-9EE6-7E78-A4259DF41B19}"/>
              </a:ext>
            </a:extLst>
          </p:cNvPr>
          <p:cNvSpPr/>
          <p:nvPr/>
        </p:nvSpPr>
        <p:spPr>
          <a:xfrm>
            <a:off x="27476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safly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22354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animBg="1"/>
      <p:bldP spid="12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e is NOT dropped.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1342C43-ED67-861F-190E-ED64FFBCAA8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415D72-4C4F-B7BD-E75B-2C33699B7F4A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A7C47EE-05FC-EBB3-0E23-02323A80D06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FCBE3FF-A956-7152-256D-8A8E0546EE3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D63FA4E-53CD-F477-FE76-2E5E03CECB0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466233E7-B363-1167-61B1-CA7DA84453CB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8022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621D0C-F83A-FA4C-37CB-92EBB901A844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AE7ED7-7AE2-3310-D319-86FAB129D87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AC7DC9C-B28A-078D-38D6-36E294DF7F5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22F2DF6-ED39-E5E6-60DE-824B548524D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A866F03-46BD-2A2A-9F30-3649DB156F10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36E88EC3-B6E2-CCD2-10EE-C2AEC6320E0F}"/>
              </a:ext>
            </a:extLst>
          </p:cNvPr>
          <p:cNvSpPr/>
          <p:nvPr/>
        </p:nvSpPr>
        <p:spPr>
          <a:xfrm>
            <a:off x="28022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33003" y="123830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taste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tastless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EDF79016-38BE-79F5-9A93-EEFB47042877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36835" y="108865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  <p:bldP spid="12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e is NOT dropped.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91FA50-FDA6-0DBE-AC70-427C5ACF2FC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taste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FA84D4C-5B7A-5395-2389-AE8F6427FB2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A87C9E5-487F-BC86-FFC5-5490DF73C4C8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2355BB1-1348-C3A5-C909-0E89C493C67C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tasteless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121078DB-21DF-11F7-6DAF-9BFAE36EDA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C9977217-7A09-1E0B-00F5-83D950CDCF07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54ACD1A-EE26-AF80-40D4-5E579DE37765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80302" y="12551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350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dirty="0" err="1">
                <a:solidFill>
                  <a:schemeClr val="bg1"/>
                </a:solidFill>
              </a:rPr>
              <a:t>bikeing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raceing</a:t>
            </a:r>
            <a:r>
              <a:rPr lang="en-GB" sz="3400" dirty="0">
                <a:solidFill>
                  <a:schemeClr val="bg1"/>
                </a:solidFill>
              </a:rPr>
              <a:t> along the path.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29414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biking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racing</a:t>
            </a:r>
            <a:r>
              <a:rPr lang="en-GB" sz="3400" dirty="0">
                <a:solidFill>
                  <a:schemeClr val="bg1"/>
                </a:solidFill>
              </a:rPr>
              <a:t> along the path.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76882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biking and racing along the path.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bakpakk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</a:t>
            </a:r>
            <a:r>
              <a:rPr lang="en-GB" sz="3400" dirty="0" err="1">
                <a:solidFill>
                  <a:schemeClr val="bg1"/>
                </a:solidFill>
              </a:rPr>
              <a:t>slideing</a:t>
            </a:r>
            <a:r>
              <a:rPr lang="en-GB" sz="3400" dirty="0">
                <a:solidFill>
                  <a:schemeClr val="bg1"/>
                </a:solidFill>
              </a:rPr>
              <a:t> down the hill and </a:t>
            </a:r>
            <a:r>
              <a:rPr lang="en-GB" sz="3400" dirty="0" err="1">
                <a:solidFill>
                  <a:schemeClr val="bg1"/>
                </a:solidFill>
              </a:rPr>
              <a:t>laugheing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dirty="0" err="1">
                <a:solidFill>
                  <a:schemeClr val="bg1"/>
                </a:solidFill>
              </a:rPr>
              <a:t>liveing</a:t>
            </a:r>
            <a:r>
              <a:rPr lang="en-GB" sz="3400" dirty="0">
                <a:solidFill>
                  <a:schemeClr val="bg1"/>
                </a:solidFill>
              </a:rPr>
              <a:t> in the moment.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sliding</a:t>
            </a:r>
            <a:r>
              <a:rPr lang="en-GB" sz="3400" dirty="0">
                <a:solidFill>
                  <a:schemeClr val="bg1"/>
                </a:solidFill>
              </a:rPr>
              <a:t> down the hill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laughing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living</a:t>
            </a:r>
            <a:r>
              <a:rPr lang="en-GB" sz="3400" dirty="0">
                <a:solidFill>
                  <a:schemeClr val="bg1"/>
                </a:solidFill>
              </a:rPr>
              <a:t> in the moment.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sliding down the hill and laughing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living in the moment.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3270791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M2Spr_O2Fe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4549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typing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housing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racing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placing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tasting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voting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safer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safest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bakpakk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pack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pack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bakpakk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bakpakk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previewing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view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before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see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Microsoft Office PowerPoint</Application>
  <PresentationFormat>Widescreen</PresentationFormat>
  <Paragraphs>263</Paragraphs>
  <Slides>32</Slides>
  <Notes>17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More dropping 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2026-07-16T11:19:01Z</dcterms:modified>
</cp:coreProperties>
</file>